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73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33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4142910" y="1278243"/>
            <a:ext cx="1605147" cy="720080"/>
            <a:chOff x="407495" y="1223755"/>
            <a:chExt cx="1605147" cy="720080"/>
          </a:xfrm>
        </p:grpSpPr>
        <p:sp>
          <p:nvSpPr>
            <p:cNvPr id="2" name="円弧 1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矢印コネクタ 2"/>
            <p:cNvCxnSpPr>
              <a:stCxn id="2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/>
            <p:cNvCxnSpPr>
              <a:stCxn id="2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/>
          <p:cNvGrpSpPr/>
          <p:nvPr/>
        </p:nvGrpSpPr>
        <p:grpSpPr>
          <a:xfrm>
            <a:off x="6020092" y="1075721"/>
            <a:ext cx="1575054" cy="1125125"/>
            <a:chOff x="2851695" y="1223755"/>
            <a:chExt cx="1008035" cy="720080"/>
          </a:xfrm>
        </p:grpSpPr>
        <p:sp>
          <p:nvSpPr>
            <p:cNvPr id="12" name="円弧 11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矢印コネクタ 12"/>
            <p:cNvCxnSpPr>
              <a:stCxn id="12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>
              <a:stCxn id="12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/>
          <p:cNvGrpSpPr/>
          <p:nvPr/>
        </p:nvGrpSpPr>
        <p:grpSpPr>
          <a:xfrm>
            <a:off x="7878325" y="908720"/>
            <a:ext cx="1611057" cy="1459129"/>
            <a:chOff x="3064673" y="1223755"/>
            <a:chExt cx="795057" cy="720080"/>
          </a:xfrm>
        </p:grpSpPr>
        <p:sp>
          <p:nvSpPr>
            <p:cNvPr id="21" name="円弧 20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矢印コネクタ 21"/>
            <p:cNvCxnSpPr>
              <a:stCxn id="21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21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297705" y="1425871"/>
            <a:ext cx="1532053" cy="424825"/>
            <a:chOff x="-584192" y="1223755"/>
            <a:chExt cx="2596834" cy="720080"/>
          </a:xfrm>
        </p:grpSpPr>
        <p:sp>
          <p:nvSpPr>
            <p:cNvPr id="29" name="円弧 28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/>
            <p:cNvCxnSpPr>
              <a:stCxn id="29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>
              <a:stCxn id="29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/>
          <p:cNvGrpSpPr/>
          <p:nvPr/>
        </p:nvGrpSpPr>
        <p:grpSpPr>
          <a:xfrm>
            <a:off x="452500" y="1522326"/>
            <a:ext cx="1528993" cy="231915"/>
            <a:chOff x="-2734782" y="1223755"/>
            <a:chExt cx="4747424" cy="720080"/>
          </a:xfrm>
        </p:grpSpPr>
        <p:sp>
          <p:nvSpPr>
            <p:cNvPr id="35" name="円弧 34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矢印コネクタ 35"/>
            <p:cNvCxnSpPr>
              <a:stCxn id="35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>
              <a:stCxn id="35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グループ化 39"/>
          <p:cNvGrpSpPr/>
          <p:nvPr/>
        </p:nvGrpSpPr>
        <p:grpSpPr>
          <a:xfrm>
            <a:off x="4142910" y="3192387"/>
            <a:ext cx="1605147" cy="720080"/>
            <a:chOff x="407495" y="1223755"/>
            <a:chExt cx="1605147" cy="720080"/>
          </a:xfrm>
        </p:grpSpPr>
        <p:sp>
          <p:nvSpPr>
            <p:cNvPr id="41" name="円弧 40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" name="直線矢印コネクタ 41"/>
            <p:cNvCxnSpPr>
              <a:stCxn id="41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>
              <a:stCxn id="41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>
            <a:off x="6020092" y="2989865"/>
            <a:ext cx="1575054" cy="1125125"/>
            <a:chOff x="2851695" y="1223755"/>
            <a:chExt cx="1008035" cy="720080"/>
          </a:xfrm>
        </p:grpSpPr>
        <p:sp>
          <p:nvSpPr>
            <p:cNvPr id="45" name="円弧 44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" name="直線矢印コネクタ 45"/>
            <p:cNvCxnSpPr>
              <a:stCxn id="45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>
              <a:stCxn id="45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グループ化 47"/>
          <p:cNvGrpSpPr/>
          <p:nvPr/>
        </p:nvGrpSpPr>
        <p:grpSpPr>
          <a:xfrm>
            <a:off x="7878325" y="2822864"/>
            <a:ext cx="1611057" cy="1459129"/>
            <a:chOff x="3064673" y="1223755"/>
            <a:chExt cx="795057" cy="720080"/>
          </a:xfrm>
        </p:grpSpPr>
        <p:sp>
          <p:nvSpPr>
            <p:cNvPr id="49" name="円弧 48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0" name="直線矢印コネクタ 49"/>
            <p:cNvCxnSpPr>
              <a:stCxn id="49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>
              <a:stCxn id="49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/>
          <p:cNvGrpSpPr/>
          <p:nvPr/>
        </p:nvGrpSpPr>
        <p:grpSpPr>
          <a:xfrm>
            <a:off x="2297705" y="3340015"/>
            <a:ext cx="1532053" cy="424825"/>
            <a:chOff x="-584192" y="1223755"/>
            <a:chExt cx="2596834" cy="720080"/>
          </a:xfrm>
        </p:grpSpPr>
        <p:sp>
          <p:nvSpPr>
            <p:cNvPr id="53" name="円弧 52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4" name="直線矢印コネクタ 53"/>
            <p:cNvCxnSpPr>
              <a:stCxn id="53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>
              <a:stCxn id="53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グループ化 55"/>
          <p:cNvGrpSpPr/>
          <p:nvPr/>
        </p:nvGrpSpPr>
        <p:grpSpPr>
          <a:xfrm>
            <a:off x="452500" y="3436470"/>
            <a:ext cx="1528993" cy="231915"/>
            <a:chOff x="-2734782" y="1223755"/>
            <a:chExt cx="4747424" cy="720080"/>
          </a:xfrm>
        </p:grpSpPr>
        <p:sp>
          <p:nvSpPr>
            <p:cNvPr id="57" name="円弧 56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8" name="直線矢印コネクタ 57"/>
            <p:cNvCxnSpPr>
              <a:stCxn id="57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>
              <a:stCxn id="57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グループ化 99"/>
          <p:cNvGrpSpPr/>
          <p:nvPr/>
        </p:nvGrpSpPr>
        <p:grpSpPr>
          <a:xfrm>
            <a:off x="4142910" y="5122787"/>
            <a:ext cx="1605147" cy="720080"/>
            <a:chOff x="407495" y="1223755"/>
            <a:chExt cx="1605147" cy="720080"/>
          </a:xfrm>
        </p:grpSpPr>
        <p:sp>
          <p:nvSpPr>
            <p:cNvPr id="101" name="円弧 100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" name="直線矢印コネクタ 101"/>
            <p:cNvCxnSpPr>
              <a:stCxn id="101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>
              <a:stCxn id="101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/>
          <p:cNvGrpSpPr/>
          <p:nvPr/>
        </p:nvGrpSpPr>
        <p:grpSpPr>
          <a:xfrm>
            <a:off x="6020092" y="4920265"/>
            <a:ext cx="1575054" cy="1125125"/>
            <a:chOff x="2851695" y="1223755"/>
            <a:chExt cx="1008035" cy="720080"/>
          </a:xfrm>
        </p:grpSpPr>
        <p:sp>
          <p:nvSpPr>
            <p:cNvPr id="105" name="円弧 104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6" name="直線矢印コネクタ 105"/>
            <p:cNvCxnSpPr>
              <a:stCxn id="105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>
              <a:stCxn id="105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グループ化 107"/>
          <p:cNvGrpSpPr/>
          <p:nvPr/>
        </p:nvGrpSpPr>
        <p:grpSpPr>
          <a:xfrm>
            <a:off x="7878325" y="4753264"/>
            <a:ext cx="1611057" cy="1459129"/>
            <a:chOff x="3064673" y="1223755"/>
            <a:chExt cx="795057" cy="720080"/>
          </a:xfrm>
        </p:grpSpPr>
        <p:sp>
          <p:nvSpPr>
            <p:cNvPr id="109" name="円弧 108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0" name="直線矢印コネクタ 109"/>
            <p:cNvCxnSpPr>
              <a:stCxn id="109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/>
            <p:cNvCxnSpPr>
              <a:stCxn id="109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/>
          <p:cNvGrpSpPr/>
          <p:nvPr/>
        </p:nvGrpSpPr>
        <p:grpSpPr>
          <a:xfrm>
            <a:off x="2297705" y="5270415"/>
            <a:ext cx="1532053" cy="424825"/>
            <a:chOff x="-584192" y="1223755"/>
            <a:chExt cx="2596834" cy="720080"/>
          </a:xfrm>
        </p:grpSpPr>
        <p:sp>
          <p:nvSpPr>
            <p:cNvPr id="113" name="円弧 112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4" name="直線矢印コネクタ 113"/>
            <p:cNvCxnSpPr>
              <a:stCxn id="113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>
              <a:stCxn id="113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グループ化 115"/>
          <p:cNvGrpSpPr/>
          <p:nvPr/>
        </p:nvGrpSpPr>
        <p:grpSpPr>
          <a:xfrm>
            <a:off x="452500" y="5366870"/>
            <a:ext cx="1528993" cy="231915"/>
            <a:chOff x="-2734782" y="1223755"/>
            <a:chExt cx="4747424" cy="720080"/>
          </a:xfrm>
        </p:grpSpPr>
        <p:sp>
          <p:nvSpPr>
            <p:cNvPr id="117" name="円弧 116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8" name="直線矢印コネクタ 117"/>
            <p:cNvCxnSpPr>
              <a:stCxn id="117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>
              <a:stCxn id="117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142905" y="1466814"/>
            <a:ext cx="1605152" cy="360041"/>
            <a:chOff x="2537762" y="1278243"/>
            <a:chExt cx="3210295" cy="72008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2" name="円弧 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" name="直線矢印コネクタ 2"/>
              <p:cNvCxnSpPr>
                <a:stCxn id="2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コネクタ 3"/>
              <p:cNvCxnSpPr>
                <a:stCxn id="2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グループ化 61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63" name="円弧 6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4" name="直線矢印コネクタ 63"/>
              <p:cNvCxnSpPr>
                <a:stCxn id="63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>
                <a:stCxn id="63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グループ化 6"/>
          <p:cNvGrpSpPr/>
          <p:nvPr/>
        </p:nvGrpSpPr>
        <p:grpSpPr>
          <a:xfrm>
            <a:off x="5981536" y="1365552"/>
            <a:ext cx="1613610" cy="562564"/>
            <a:chOff x="4367935" y="1075721"/>
            <a:chExt cx="3227211" cy="1125125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2" name="円弧 11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" name="直線矢印コネクタ 12"/>
              <p:cNvCxnSpPr>
                <a:stCxn id="12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>
                <a:stCxn id="12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グループ化 65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67" name="円弧 66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8" name="直線矢印コネクタ 67"/>
              <p:cNvCxnSpPr>
                <a:stCxn id="67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>
                <a:stCxn id="67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グループ化 7"/>
          <p:cNvGrpSpPr/>
          <p:nvPr/>
        </p:nvGrpSpPr>
        <p:grpSpPr>
          <a:xfrm>
            <a:off x="7881444" y="1268760"/>
            <a:ext cx="1607937" cy="756148"/>
            <a:chOff x="6386568" y="908720"/>
            <a:chExt cx="3102814" cy="1459129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21" name="円弧 2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" name="直線矢印コネクタ 21"/>
              <p:cNvCxnSpPr>
                <a:stCxn id="2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>
                <a:stCxn id="2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グループ化 69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71" name="円弧 7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2" name="直線矢印コネクタ 71"/>
              <p:cNvCxnSpPr>
                <a:stCxn id="7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>
                <a:stCxn id="7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グループ化 4"/>
          <p:cNvGrpSpPr/>
          <p:nvPr/>
        </p:nvGrpSpPr>
        <p:grpSpPr>
          <a:xfrm>
            <a:off x="2253189" y="1540567"/>
            <a:ext cx="1576569" cy="212534"/>
            <a:chOff x="677525" y="1425750"/>
            <a:chExt cx="3152233" cy="424946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29" name="円弧 2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矢印コネクタ 29"/>
              <p:cNvCxnSpPr>
                <a:stCxn id="29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>
                <a:stCxn id="29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グループ化 73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グループ化 8"/>
          <p:cNvGrpSpPr/>
          <p:nvPr/>
        </p:nvGrpSpPr>
        <p:grpSpPr>
          <a:xfrm>
            <a:off x="385622" y="1588883"/>
            <a:ext cx="1595870" cy="115902"/>
            <a:chOff x="-1212685" y="1522260"/>
            <a:chExt cx="3194178" cy="231981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グループ化 77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79" name="円弧 7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0" name="直線矢印コネクタ 79"/>
              <p:cNvCxnSpPr>
                <a:stCxn id="7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>
                <a:stCxn id="79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グループ化 86"/>
          <p:cNvGrpSpPr/>
          <p:nvPr/>
        </p:nvGrpSpPr>
        <p:grpSpPr>
          <a:xfrm>
            <a:off x="4142905" y="3366734"/>
            <a:ext cx="1605152" cy="360041"/>
            <a:chOff x="2537762" y="1278243"/>
            <a:chExt cx="3210295" cy="720080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93" name="円弧 9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4" name="直線矢印コネクタ 93"/>
              <p:cNvCxnSpPr>
                <a:stCxn id="93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>
                <a:stCxn id="93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グループ化 88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90" name="円弧 8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1" name="直線矢印コネクタ 90"/>
              <p:cNvCxnSpPr>
                <a:stCxn id="90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>
                <a:stCxn id="90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グループ化 95"/>
          <p:cNvGrpSpPr/>
          <p:nvPr/>
        </p:nvGrpSpPr>
        <p:grpSpPr>
          <a:xfrm>
            <a:off x="5981536" y="3265472"/>
            <a:ext cx="1613610" cy="562564"/>
            <a:chOff x="4367935" y="1075721"/>
            <a:chExt cx="3227211" cy="1125125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22" name="円弧 121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3" name="直線矢印コネクタ 122"/>
              <p:cNvCxnSpPr>
                <a:stCxn id="122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/>
              <p:cNvCxnSpPr>
                <a:stCxn id="122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グループ化 97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99" name="円弧 98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0" name="直線矢印コネクタ 119"/>
              <p:cNvCxnSpPr>
                <a:stCxn id="99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>
                <a:stCxn id="99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5" name="グループ化 124"/>
          <p:cNvGrpSpPr/>
          <p:nvPr/>
        </p:nvGrpSpPr>
        <p:grpSpPr>
          <a:xfrm>
            <a:off x="7881444" y="3168680"/>
            <a:ext cx="1607937" cy="756148"/>
            <a:chOff x="6386568" y="908720"/>
            <a:chExt cx="3102814" cy="1459129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131" name="円弧 13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2" name="直線矢印コネクタ 131"/>
              <p:cNvCxnSpPr>
                <a:stCxn id="13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/>
              <p:cNvCxnSpPr>
                <a:stCxn id="13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グループ化 126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128" name="円弧 127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9" name="直線矢印コネクタ 128"/>
              <p:cNvCxnSpPr>
                <a:stCxn id="128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/>
              <p:cNvCxnSpPr>
                <a:stCxn id="128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グループ化 133"/>
          <p:cNvGrpSpPr/>
          <p:nvPr/>
        </p:nvGrpSpPr>
        <p:grpSpPr>
          <a:xfrm>
            <a:off x="2253189" y="3440487"/>
            <a:ext cx="1576569" cy="212534"/>
            <a:chOff x="677525" y="1425750"/>
            <a:chExt cx="3152233" cy="424946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140" name="円弧 13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1" name="直線矢印コネクタ 140"/>
              <p:cNvCxnSpPr>
                <a:stCxn id="140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>
                <a:stCxn id="140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グループ化 135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137" name="円弧 1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8" name="直線矢印コネクタ 137"/>
              <p:cNvCxnSpPr>
                <a:stCxn id="137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線コネクタ 138"/>
              <p:cNvCxnSpPr>
                <a:stCxn id="137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グループ化 142"/>
          <p:cNvGrpSpPr/>
          <p:nvPr/>
        </p:nvGrpSpPr>
        <p:grpSpPr>
          <a:xfrm>
            <a:off x="385622" y="3488803"/>
            <a:ext cx="1595870" cy="115902"/>
            <a:chOff x="-1212685" y="1522260"/>
            <a:chExt cx="3194178" cy="231981"/>
          </a:xfrm>
        </p:grpSpPr>
        <p:grpSp>
          <p:nvGrpSpPr>
            <p:cNvPr id="144" name="グループ化 143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149" name="円弧 14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0" name="直線矢印コネクタ 149"/>
              <p:cNvCxnSpPr>
                <a:stCxn id="14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/>
              <p:cNvCxnSpPr>
                <a:stCxn id="149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グループ化 144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146" name="円弧 14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7" name="直線矢印コネクタ 146"/>
              <p:cNvCxnSpPr>
                <a:stCxn id="14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/>
              <p:cNvCxnSpPr>
                <a:stCxn id="146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2" name="グループ化 151"/>
          <p:cNvGrpSpPr/>
          <p:nvPr/>
        </p:nvGrpSpPr>
        <p:grpSpPr>
          <a:xfrm>
            <a:off x="4142905" y="5307294"/>
            <a:ext cx="1605152" cy="360041"/>
            <a:chOff x="2537762" y="1278243"/>
            <a:chExt cx="3210295" cy="720080"/>
          </a:xfrm>
        </p:grpSpPr>
        <p:grpSp>
          <p:nvGrpSpPr>
            <p:cNvPr id="153" name="グループ化 152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158" name="円弧 15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9" name="直線矢印コネクタ 158"/>
              <p:cNvCxnSpPr>
                <a:stCxn id="158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/>
              <p:cNvCxnSpPr>
                <a:stCxn id="158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グループ化 153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155" name="円弧 15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6" name="直線矢印コネクタ 155"/>
              <p:cNvCxnSpPr>
                <a:stCxn id="155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コネクタ 156"/>
              <p:cNvCxnSpPr>
                <a:stCxn id="155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1" name="グループ化 160"/>
          <p:cNvGrpSpPr/>
          <p:nvPr/>
        </p:nvGrpSpPr>
        <p:grpSpPr>
          <a:xfrm>
            <a:off x="5981536" y="5206032"/>
            <a:ext cx="1613610" cy="562564"/>
            <a:chOff x="4367935" y="1075721"/>
            <a:chExt cx="3227211" cy="1125125"/>
          </a:xfrm>
        </p:grpSpPr>
        <p:grpSp>
          <p:nvGrpSpPr>
            <p:cNvPr id="162" name="グループ化 161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67" name="円弧 166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8" name="直線矢印コネクタ 167"/>
              <p:cNvCxnSpPr>
                <a:stCxn id="167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/>
              <p:cNvCxnSpPr>
                <a:stCxn id="167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グループ化 162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164" name="円弧 163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5" name="直線矢印コネクタ 164"/>
              <p:cNvCxnSpPr>
                <a:stCxn id="164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線コネクタ 165"/>
              <p:cNvCxnSpPr>
                <a:stCxn id="164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0" name="グループ化 169"/>
          <p:cNvGrpSpPr/>
          <p:nvPr/>
        </p:nvGrpSpPr>
        <p:grpSpPr>
          <a:xfrm>
            <a:off x="7881444" y="5109240"/>
            <a:ext cx="1607937" cy="756148"/>
            <a:chOff x="6386568" y="908720"/>
            <a:chExt cx="3102814" cy="1459129"/>
          </a:xfrm>
        </p:grpSpPr>
        <p:grpSp>
          <p:nvGrpSpPr>
            <p:cNvPr id="171" name="グループ化 170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176" name="円弧 175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7" name="直線矢印コネクタ 176"/>
              <p:cNvCxnSpPr>
                <a:stCxn id="176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/>
              <p:cNvCxnSpPr>
                <a:stCxn id="176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グループ化 171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173" name="円弧 172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4" name="直線矢印コネクタ 173"/>
              <p:cNvCxnSpPr>
                <a:stCxn id="173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/>
              <p:cNvCxnSpPr>
                <a:stCxn id="173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9" name="グループ化 178"/>
          <p:cNvGrpSpPr/>
          <p:nvPr/>
        </p:nvGrpSpPr>
        <p:grpSpPr>
          <a:xfrm>
            <a:off x="2253189" y="5381047"/>
            <a:ext cx="1576569" cy="212534"/>
            <a:chOff x="677525" y="1425750"/>
            <a:chExt cx="3152233" cy="424946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185" name="円弧 18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6" name="直線矢印コネクタ 185"/>
              <p:cNvCxnSpPr>
                <a:stCxn id="185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/>
              <p:cNvCxnSpPr>
                <a:stCxn id="185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グループ化 180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182" name="円弧 18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3" name="直線矢印コネクタ 182"/>
              <p:cNvCxnSpPr>
                <a:stCxn id="182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線コネクタ 183"/>
              <p:cNvCxnSpPr>
                <a:stCxn id="182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8" name="グループ化 187"/>
          <p:cNvGrpSpPr/>
          <p:nvPr/>
        </p:nvGrpSpPr>
        <p:grpSpPr>
          <a:xfrm>
            <a:off x="385622" y="5429363"/>
            <a:ext cx="1595870" cy="115902"/>
            <a:chOff x="-1212685" y="1522260"/>
            <a:chExt cx="3194178" cy="231981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194" name="円弧 193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5" name="直線矢印コネクタ 194"/>
              <p:cNvCxnSpPr>
                <a:stCxn id="194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/>
              <p:cNvCxnSpPr>
                <a:stCxn id="194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グループ化 189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191" name="円弧 19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2" name="直線矢印コネクタ 191"/>
              <p:cNvCxnSpPr>
                <a:stCxn id="19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線コネクタ 192"/>
              <p:cNvCxnSpPr>
                <a:stCxn id="191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863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4142910" y="1278243"/>
            <a:ext cx="1605147" cy="720080"/>
            <a:chOff x="407495" y="1223755"/>
            <a:chExt cx="1605147" cy="720080"/>
          </a:xfrm>
          <a:scene3d>
            <a:camera prst="isometricTopUp"/>
            <a:lightRig rig="threePt" dir="t"/>
          </a:scene3d>
        </p:grpSpPr>
        <p:sp>
          <p:nvSpPr>
            <p:cNvPr id="2" name="円弧 1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571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矢印コネクタ 2"/>
            <p:cNvCxnSpPr>
              <a:stCxn id="2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/>
            <p:cNvCxnSpPr>
              <a:stCxn id="2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571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/>
          <p:cNvGrpSpPr/>
          <p:nvPr/>
        </p:nvGrpSpPr>
        <p:grpSpPr>
          <a:xfrm>
            <a:off x="6020092" y="1075721"/>
            <a:ext cx="1575054" cy="1125125"/>
            <a:chOff x="2851695" y="1223755"/>
            <a:chExt cx="1008035" cy="720080"/>
          </a:xfrm>
          <a:scene3d>
            <a:camera prst="isometricTopUp"/>
            <a:lightRig rig="threePt" dir="t"/>
          </a:scene3d>
        </p:grpSpPr>
        <p:sp>
          <p:nvSpPr>
            <p:cNvPr id="12" name="円弧 11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571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矢印コネクタ 12"/>
            <p:cNvCxnSpPr>
              <a:stCxn id="12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>
              <a:stCxn id="12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571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/>
          <p:cNvGrpSpPr/>
          <p:nvPr/>
        </p:nvGrpSpPr>
        <p:grpSpPr>
          <a:xfrm>
            <a:off x="7878325" y="908720"/>
            <a:ext cx="1611057" cy="1459129"/>
            <a:chOff x="3064673" y="1223755"/>
            <a:chExt cx="795057" cy="720080"/>
          </a:xfrm>
          <a:scene3d>
            <a:camera prst="isometricTopUp"/>
            <a:lightRig rig="threePt" dir="t"/>
          </a:scene3d>
        </p:grpSpPr>
        <p:sp>
          <p:nvSpPr>
            <p:cNvPr id="21" name="円弧 20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571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矢印コネクタ 21"/>
            <p:cNvCxnSpPr>
              <a:stCxn id="21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21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571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297705" y="1425871"/>
            <a:ext cx="1532053" cy="424825"/>
            <a:chOff x="-584192" y="1223755"/>
            <a:chExt cx="2596834" cy="720080"/>
          </a:xfrm>
          <a:scene3d>
            <a:camera prst="isometricTopUp"/>
            <a:lightRig rig="threePt" dir="t"/>
          </a:scene3d>
        </p:grpSpPr>
        <p:sp>
          <p:nvSpPr>
            <p:cNvPr id="29" name="円弧 28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571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/>
            <p:cNvCxnSpPr>
              <a:stCxn id="29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>
              <a:stCxn id="29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571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/>
          <p:cNvGrpSpPr/>
          <p:nvPr/>
        </p:nvGrpSpPr>
        <p:grpSpPr>
          <a:xfrm>
            <a:off x="452500" y="1522326"/>
            <a:ext cx="1528993" cy="231915"/>
            <a:chOff x="-2734782" y="1223755"/>
            <a:chExt cx="4747424" cy="720080"/>
          </a:xfrm>
          <a:scene3d>
            <a:camera prst="isometricTopUp"/>
            <a:lightRig rig="threePt" dir="t"/>
          </a:scene3d>
        </p:grpSpPr>
        <p:sp>
          <p:nvSpPr>
            <p:cNvPr id="35" name="円弧 34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571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矢印コネクタ 35"/>
            <p:cNvCxnSpPr>
              <a:stCxn id="35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>
              <a:stCxn id="35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571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グループ化 39"/>
          <p:cNvGrpSpPr/>
          <p:nvPr/>
        </p:nvGrpSpPr>
        <p:grpSpPr>
          <a:xfrm>
            <a:off x="4142910" y="3192387"/>
            <a:ext cx="1605147" cy="720080"/>
            <a:chOff x="407495" y="1223755"/>
            <a:chExt cx="1605147" cy="720080"/>
          </a:xfrm>
          <a:scene3d>
            <a:camera prst="isometricTopUp"/>
            <a:lightRig rig="threePt" dir="t"/>
          </a:scene3d>
        </p:grpSpPr>
        <p:sp>
          <p:nvSpPr>
            <p:cNvPr id="41" name="円弧 40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" name="直線矢印コネクタ 41"/>
            <p:cNvCxnSpPr>
              <a:stCxn id="41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>
              <a:stCxn id="41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762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>
            <a:off x="6020092" y="2989865"/>
            <a:ext cx="1575054" cy="1125125"/>
            <a:chOff x="2851695" y="1223755"/>
            <a:chExt cx="1008035" cy="720080"/>
          </a:xfrm>
          <a:scene3d>
            <a:camera prst="isometricTopUp"/>
            <a:lightRig rig="threePt" dir="t"/>
          </a:scene3d>
        </p:grpSpPr>
        <p:sp>
          <p:nvSpPr>
            <p:cNvPr id="45" name="円弧 44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" name="直線矢印コネクタ 45"/>
            <p:cNvCxnSpPr>
              <a:stCxn id="45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>
              <a:stCxn id="45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762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グループ化 47"/>
          <p:cNvGrpSpPr/>
          <p:nvPr/>
        </p:nvGrpSpPr>
        <p:grpSpPr>
          <a:xfrm>
            <a:off x="7878325" y="2822864"/>
            <a:ext cx="1611057" cy="1459129"/>
            <a:chOff x="3064673" y="1223755"/>
            <a:chExt cx="795057" cy="720080"/>
          </a:xfrm>
          <a:scene3d>
            <a:camera prst="isometricTopUp"/>
            <a:lightRig rig="threePt" dir="t"/>
          </a:scene3d>
        </p:grpSpPr>
        <p:sp>
          <p:nvSpPr>
            <p:cNvPr id="49" name="円弧 48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0" name="直線矢印コネクタ 49"/>
            <p:cNvCxnSpPr>
              <a:stCxn id="49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>
              <a:stCxn id="49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762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/>
          <p:cNvGrpSpPr/>
          <p:nvPr/>
        </p:nvGrpSpPr>
        <p:grpSpPr>
          <a:xfrm>
            <a:off x="2297705" y="3340015"/>
            <a:ext cx="1532053" cy="424825"/>
            <a:chOff x="-584192" y="1223755"/>
            <a:chExt cx="2596834" cy="720080"/>
          </a:xfrm>
          <a:scene3d>
            <a:camera prst="isometricTopUp"/>
            <a:lightRig rig="threePt" dir="t"/>
          </a:scene3d>
        </p:grpSpPr>
        <p:sp>
          <p:nvSpPr>
            <p:cNvPr id="53" name="円弧 52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4" name="直線矢印コネクタ 53"/>
            <p:cNvCxnSpPr>
              <a:stCxn id="53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>
              <a:stCxn id="53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762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グループ化 55"/>
          <p:cNvGrpSpPr/>
          <p:nvPr/>
        </p:nvGrpSpPr>
        <p:grpSpPr>
          <a:xfrm>
            <a:off x="452500" y="3436470"/>
            <a:ext cx="1528993" cy="231915"/>
            <a:chOff x="-2734782" y="1223755"/>
            <a:chExt cx="4747424" cy="720080"/>
          </a:xfrm>
          <a:scene3d>
            <a:camera prst="isometricTopUp"/>
            <a:lightRig rig="threePt" dir="t"/>
          </a:scene3d>
        </p:grpSpPr>
        <p:sp>
          <p:nvSpPr>
            <p:cNvPr id="57" name="円弧 56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8" name="直線矢印コネクタ 57"/>
            <p:cNvCxnSpPr>
              <a:stCxn id="57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>
              <a:stCxn id="57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762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グループ化 99"/>
          <p:cNvGrpSpPr/>
          <p:nvPr/>
        </p:nvGrpSpPr>
        <p:grpSpPr>
          <a:xfrm>
            <a:off x="4142910" y="5122787"/>
            <a:ext cx="1605147" cy="720080"/>
            <a:chOff x="407495" y="1223755"/>
            <a:chExt cx="1605147" cy="720080"/>
          </a:xfrm>
          <a:scene3d>
            <a:camera prst="isometricTopUp"/>
            <a:lightRig rig="threePt" dir="t"/>
          </a:scene3d>
        </p:grpSpPr>
        <p:sp>
          <p:nvSpPr>
            <p:cNvPr id="101" name="円弧 100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143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" name="直線矢印コネクタ 101"/>
            <p:cNvCxnSpPr>
              <a:stCxn id="101" idx="2"/>
            </p:cNvCxnSpPr>
            <p:nvPr/>
          </p:nvCxnSpPr>
          <p:spPr>
            <a:xfrm flipH="1">
              <a:off x="407495" y="1943631"/>
              <a:ext cx="1194224" cy="1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>
              <a:stCxn id="101" idx="0"/>
            </p:cNvCxnSpPr>
            <p:nvPr/>
          </p:nvCxnSpPr>
          <p:spPr>
            <a:xfrm flipH="1">
              <a:off x="452500" y="1223755"/>
              <a:ext cx="1162613" cy="0"/>
            </a:xfrm>
            <a:prstGeom prst="line">
              <a:avLst/>
            </a:prstGeom>
            <a:ln w="1143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/>
          <p:cNvGrpSpPr/>
          <p:nvPr/>
        </p:nvGrpSpPr>
        <p:grpSpPr>
          <a:xfrm>
            <a:off x="6020092" y="4920265"/>
            <a:ext cx="1575054" cy="1125125"/>
            <a:chOff x="2851695" y="1223755"/>
            <a:chExt cx="1008035" cy="720080"/>
          </a:xfrm>
          <a:scene3d>
            <a:camera prst="isometricTopUp"/>
            <a:lightRig rig="threePt" dir="t"/>
          </a:scene3d>
        </p:grpSpPr>
        <p:sp>
          <p:nvSpPr>
            <p:cNvPr id="105" name="円弧 104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143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6" name="直線矢印コネクタ 105"/>
            <p:cNvCxnSpPr>
              <a:stCxn id="105" idx="2"/>
            </p:cNvCxnSpPr>
            <p:nvPr/>
          </p:nvCxnSpPr>
          <p:spPr>
            <a:xfrm flipH="1">
              <a:off x="2851695" y="1943631"/>
              <a:ext cx="597112" cy="0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>
              <a:stCxn id="105" idx="0"/>
            </p:cNvCxnSpPr>
            <p:nvPr/>
          </p:nvCxnSpPr>
          <p:spPr>
            <a:xfrm flipH="1">
              <a:off x="2851695" y="1223755"/>
              <a:ext cx="610506" cy="0"/>
            </a:xfrm>
            <a:prstGeom prst="line">
              <a:avLst/>
            </a:prstGeom>
            <a:ln w="1143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グループ化 107"/>
          <p:cNvGrpSpPr/>
          <p:nvPr/>
        </p:nvGrpSpPr>
        <p:grpSpPr>
          <a:xfrm>
            <a:off x="7878325" y="4753264"/>
            <a:ext cx="1611057" cy="1459129"/>
            <a:chOff x="3064673" y="1223755"/>
            <a:chExt cx="795057" cy="720080"/>
          </a:xfrm>
          <a:scene3d>
            <a:camera prst="isometricTopUp"/>
            <a:lightRig rig="threePt" dir="t"/>
          </a:scene3d>
        </p:grpSpPr>
        <p:sp>
          <p:nvSpPr>
            <p:cNvPr id="109" name="円弧 108"/>
            <p:cNvSpPr/>
            <p:nvPr/>
          </p:nvSpPr>
          <p:spPr>
            <a:xfrm>
              <a:off x="3064673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143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0" name="直線矢印コネクタ 109"/>
            <p:cNvCxnSpPr>
              <a:stCxn id="109" idx="2"/>
            </p:cNvCxnSpPr>
            <p:nvPr/>
          </p:nvCxnSpPr>
          <p:spPr>
            <a:xfrm flipH="1">
              <a:off x="3122008" y="1943630"/>
              <a:ext cx="326799" cy="1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/>
            <p:cNvCxnSpPr>
              <a:stCxn id="109" idx="0"/>
            </p:cNvCxnSpPr>
            <p:nvPr/>
          </p:nvCxnSpPr>
          <p:spPr>
            <a:xfrm flipH="1">
              <a:off x="3122008" y="1223755"/>
              <a:ext cx="340193" cy="0"/>
            </a:xfrm>
            <a:prstGeom prst="line">
              <a:avLst/>
            </a:prstGeom>
            <a:ln w="1143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/>
          <p:cNvGrpSpPr/>
          <p:nvPr/>
        </p:nvGrpSpPr>
        <p:grpSpPr>
          <a:xfrm>
            <a:off x="2297705" y="5270415"/>
            <a:ext cx="1532053" cy="424825"/>
            <a:chOff x="-584192" y="1223755"/>
            <a:chExt cx="2596834" cy="720080"/>
          </a:xfrm>
          <a:scene3d>
            <a:camera prst="isometricTopUp"/>
            <a:lightRig rig="threePt" dir="t"/>
          </a:scene3d>
        </p:grpSpPr>
        <p:sp>
          <p:nvSpPr>
            <p:cNvPr id="113" name="円弧 112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143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4" name="直線矢印コネクタ 113"/>
            <p:cNvCxnSpPr>
              <a:stCxn id="113" idx="2"/>
            </p:cNvCxnSpPr>
            <p:nvPr/>
          </p:nvCxnSpPr>
          <p:spPr>
            <a:xfrm flipH="1">
              <a:off x="-584192" y="1943630"/>
              <a:ext cx="2185911" cy="2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>
              <a:stCxn id="113" idx="0"/>
            </p:cNvCxnSpPr>
            <p:nvPr/>
          </p:nvCxnSpPr>
          <p:spPr>
            <a:xfrm flipH="1">
              <a:off x="-584192" y="1223755"/>
              <a:ext cx="2199305" cy="0"/>
            </a:xfrm>
            <a:prstGeom prst="line">
              <a:avLst/>
            </a:prstGeom>
            <a:ln w="1143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グループ化 115"/>
          <p:cNvGrpSpPr/>
          <p:nvPr/>
        </p:nvGrpSpPr>
        <p:grpSpPr>
          <a:xfrm>
            <a:off x="452500" y="5366870"/>
            <a:ext cx="1528993" cy="231915"/>
            <a:chOff x="-2734782" y="1223755"/>
            <a:chExt cx="4747424" cy="720080"/>
          </a:xfrm>
          <a:scene3d>
            <a:camera prst="isometricTopUp"/>
            <a:lightRig rig="threePt" dir="t"/>
          </a:scene3d>
        </p:grpSpPr>
        <p:sp>
          <p:nvSpPr>
            <p:cNvPr id="117" name="円弧 116"/>
            <p:cNvSpPr/>
            <p:nvPr/>
          </p:nvSpPr>
          <p:spPr>
            <a:xfrm>
              <a:off x="1217585" y="1223755"/>
              <a:ext cx="795057" cy="720080"/>
            </a:xfrm>
            <a:prstGeom prst="arc">
              <a:avLst>
                <a:gd name="adj1" fmla="val 16200000"/>
                <a:gd name="adj2" fmla="val 5527908"/>
              </a:avLst>
            </a:prstGeom>
            <a:ln w="1143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8" name="直線矢印コネクタ 117"/>
            <p:cNvCxnSpPr>
              <a:stCxn id="117" idx="2"/>
            </p:cNvCxnSpPr>
            <p:nvPr/>
          </p:nvCxnSpPr>
          <p:spPr>
            <a:xfrm flipH="1">
              <a:off x="-2734782" y="1943630"/>
              <a:ext cx="4336501" cy="0"/>
            </a:xfrm>
            <a:prstGeom prst="straightConnector1">
              <a:avLst/>
            </a:prstGeom>
            <a:ln w="1143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>
              <a:stCxn id="117" idx="0"/>
            </p:cNvCxnSpPr>
            <p:nvPr/>
          </p:nvCxnSpPr>
          <p:spPr>
            <a:xfrm flipH="1">
              <a:off x="-2734782" y="1223755"/>
              <a:ext cx="4349896" cy="0"/>
            </a:xfrm>
            <a:prstGeom prst="line">
              <a:avLst/>
            </a:prstGeom>
            <a:ln w="1143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820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142905" y="1466814"/>
            <a:ext cx="1605152" cy="360041"/>
            <a:chOff x="2537762" y="1278243"/>
            <a:chExt cx="3210295" cy="720080"/>
          </a:xfrm>
          <a:scene3d>
            <a:camera prst="isometricTopUp"/>
            <a:lightRig rig="threePt" dir="t"/>
          </a:scene3d>
        </p:grpSpPr>
        <p:grpSp>
          <p:nvGrpSpPr>
            <p:cNvPr id="26" name="グループ化 25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2" name="円弧 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" name="直線矢印コネクタ 2"/>
              <p:cNvCxnSpPr>
                <a:stCxn id="2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コネクタ 3"/>
              <p:cNvCxnSpPr>
                <a:stCxn id="2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グループ化 61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63" name="円弧 6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4" name="直線矢印コネクタ 63"/>
              <p:cNvCxnSpPr>
                <a:stCxn id="63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>
                <a:stCxn id="63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グループ化 6"/>
          <p:cNvGrpSpPr/>
          <p:nvPr/>
        </p:nvGrpSpPr>
        <p:grpSpPr>
          <a:xfrm>
            <a:off x="5981536" y="1365552"/>
            <a:ext cx="1613610" cy="562564"/>
            <a:chOff x="4367935" y="1075721"/>
            <a:chExt cx="3227211" cy="1125125"/>
          </a:xfrm>
          <a:scene3d>
            <a:camera prst="isometricTopUp"/>
            <a:lightRig rig="threePt" dir="t"/>
          </a:scene3d>
        </p:grpSpPr>
        <p:grpSp>
          <p:nvGrpSpPr>
            <p:cNvPr id="19" name="グループ化 18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2" name="円弧 11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" name="直線矢印コネクタ 12"/>
              <p:cNvCxnSpPr>
                <a:stCxn id="12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>
                <a:stCxn id="12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グループ化 65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67" name="円弧 66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8" name="直線矢印コネクタ 67"/>
              <p:cNvCxnSpPr>
                <a:stCxn id="67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>
                <a:stCxn id="67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グループ化 7"/>
          <p:cNvGrpSpPr/>
          <p:nvPr/>
        </p:nvGrpSpPr>
        <p:grpSpPr>
          <a:xfrm>
            <a:off x="7881444" y="1268760"/>
            <a:ext cx="1607937" cy="756148"/>
            <a:chOff x="6386568" y="908720"/>
            <a:chExt cx="3102814" cy="1459129"/>
          </a:xfrm>
          <a:scene3d>
            <a:camera prst="isometricTopUp"/>
            <a:lightRig rig="threePt" dir="t"/>
          </a:scene3d>
        </p:grpSpPr>
        <p:grpSp>
          <p:nvGrpSpPr>
            <p:cNvPr id="20" name="グループ化 19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21" name="円弧 2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" name="直線矢印コネクタ 21"/>
              <p:cNvCxnSpPr>
                <a:stCxn id="2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>
                <a:stCxn id="2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グループ化 69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71" name="円弧 7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2" name="直線矢印コネクタ 71"/>
              <p:cNvCxnSpPr>
                <a:stCxn id="7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>
                <a:stCxn id="7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グループ化 4"/>
          <p:cNvGrpSpPr/>
          <p:nvPr/>
        </p:nvGrpSpPr>
        <p:grpSpPr>
          <a:xfrm>
            <a:off x="2253189" y="1540567"/>
            <a:ext cx="1576569" cy="212534"/>
            <a:chOff x="677525" y="1425750"/>
            <a:chExt cx="3152233" cy="424946"/>
          </a:xfrm>
          <a:scene3d>
            <a:camera prst="isometricTopUp"/>
            <a:lightRig rig="threePt" dir="t"/>
          </a:scene3d>
        </p:grpSpPr>
        <p:grpSp>
          <p:nvGrpSpPr>
            <p:cNvPr id="28" name="グループ化 27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29" name="円弧 2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矢印コネクタ 29"/>
              <p:cNvCxnSpPr>
                <a:stCxn id="29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>
                <a:stCxn id="29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グループ化 73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グループ化 8"/>
          <p:cNvGrpSpPr/>
          <p:nvPr/>
        </p:nvGrpSpPr>
        <p:grpSpPr>
          <a:xfrm>
            <a:off x="385622" y="1588883"/>
            <a:ext cx="1595870" cy="115902"/>
            <a:chOff x="-1212685" y="1522260"/>
            <a:chExt cx="3194178" cy="231981"/>
          </a:xfrm>
          <a:scene3d>
            <a:camera prst="isometricTopUp"/>
            <a:lightRig rig="threePt" dir="t"/>
          </a:scene3d>
        </p:grpSpPr>
        <p:grpSp>
          <p:nvGrpSpPr>
            <p:cNvPr id="34" name="グループ化 33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グループ化 77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79" name="円弧 7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0" name="直線矢印コネクタ 79"/>
              <p:cNvCxnSpPr>
                <a:stCxn id="7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>
                <a:stCxn id="79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グループ化 86"/>
          <p:cNvGrpSpPr/>
          <p:nvPr/>
        </p:nvGrpSpPr>
        <p:grpSpPr>
          <a:xfrm>
            <a:off x="4142905" y="3366734"/>
            <a:ext cx="1605152" cy="360041"/>
            <a:chOff x="2537762" y="1278243"/>
            <a:chExt cx="3210295" cy="720080"/>
          </a:xfrm>
          <a:scene3d>
            <a:camera prst="isometricTopUp"/>
            <a:lightRig rig="threePt" dir="t"/>
          </a:scene3d>
        </p:grpSpPr>
        <p:grpSp>
          <p:nvGrpSpPr>
            <p:cNvPr id="88" name="グループ化 87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93" name="円弧 9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4" name="直線矢印コネクタ 93"/>
              <p:cNvCxnSpPr>
                <a:stCxn id="93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>
                <a:stCxn id="93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グループ化 88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90" name="円弧 8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1" name="直線矢印コネクタ 90"/>
              <p:cNvCxnSpPr>
                <a:stCxn id="90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>
                <a:stCxn id="90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グループ化 95"/>
          <p:cNvGrpSpPr/>
          <p:nvPr/>
        </p:nvGrpSpPr>
        <p:grpSpPr>
          <a:xfrm>
            <a:off x="5981536" y="3265472"/>
            <a:ext cx="1613610" cy="562564"/>
            <a:chOff x="4367935" y="1075721"/>
            <a:chExt cx="3227211" cy="1125125"/>
          </a:xfrm>
          <a:scene3d>
            <a:camera prst="isometricTopUp"/>
            <a:lightRig rig="threePt" dir="t"/>
          </a:scene3d>
        </p:grpSpPr>
        <p:grpSp>
          <p:nvGrpSpPr>
            <p:cNvPr id="97" name="グループ化 96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22" name="円弧 121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3" name="直線矢印コネクタ 122"/>
              <p:cNvCxnSpPr>
                <a:stCxn id="122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/>
              <p:cNvCxnSpPr>
                <a:stCxn id="122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グループ化 97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99" name="円弧 98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0" name="直線矢印コネクタ 119"/>
              <p:cNvCxnSpPr>
                <a:stCxn id="99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>
                <a:stCxn id="99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5" name="グループ化 124"/>
          <p:cNvGrpSpPr/>
          <p:nvPr/>
        </p:nvGrpSpPr>
        <p:grpSpPr>
          <a:xfrm>
            <a:off x="7881444" y="3168680"/>
            <a:ext cx="1607937" cy="756148"/>
            <a:chOff x="6386568" y="908720"/>
            <a:chExt cx="3102814" cy="1459129"/>
          </a:xfrm>
          <a:scene3d>
            <a:camera prst="isometricTopUp"/>
            <a:lightRig rig="threePt" dir="t"/>
          </a:scene3d>
        </p:grpSpPr>
        <p:grpSp>
          <p:nvGrpSpPr>
            <p:cNvPr id="126" name="グループ化 125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131" name="円弧 130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2" name="直線矢印コネクタ 131"/>
              <p:cNvCxnSpPr>
                <a:stCxn id="131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/>
              <p:cNvCxnSpPr>
                <a:stCxn id="131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グループ化 126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128" name="円弧 127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9" name="直線矢印コネクタ 128"/>
              <p:cNvCxnSpPr>
                <a:stCxn id="128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/>
              <p:cNvCxnSpPr>
                <a:stCxn id="128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グループ化 133"/>
          <p:cNvGrpSpPr/>
          <p:nvPr/>
        </p:nvGrpSpPr>
        <p:grpSpPr>
          <a:xfrm>
            <a:off x="2253189" y="3440487"/>
            <a:ext cx="1576569" cy="212534"/>
            <a:chOff x="677525" y="1425750"/>
            <a:chExt cx="3152233" cy="424946"/>
          </a:xfrm>
          <a:scene3d>
            <a:camera prst="isometricTopUp"/>
            <a:lightRig rig="threePt" dir="t"/>
          </a:scene3d>
        </p:grpSpPr>
        <p:grpSp>
          <p:nvGrpSpPr>
            <p:cNvPr id="135" name="グループ化 134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140" name="円弧 13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1" name="直線矢印コネクタ 140"/>
              <p:cNvCxnSpPr>
                <a:stCxn id="140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>
                <a:stCxn id="140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グループ化 135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137" name="円弧 1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8" name="直線矢印コネクタ 137"/>
              <p:cNvCxnSpPr>
                <a:stCxn id="137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線コネクタ 138"/>
              <p:cNvCxnSpPr>
                <a:stCxn id="137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グループ化 142"/>
          <p:cNvGrpSpPr/>
          <p:nvPr/>
        </p:nvGrpSpPr>
        <p:grpSpPr>
          <a:xfrm>
            <a:off x="385622" y="3488803"/>
            <a:ext cx="1595870" cy="115902"/>
            <a:chOff x="-1212685" y="1522260"/>
            <a:chExt cx="3194178" cy="231981"/>
          </a:xfrm>
          <a:scene3d>
            <a:camera prst="isometricTopUp"/>
            <a:lightRig rig="threePt" dir="t"/>
          </a:scene3d>
        </p:grpSpPr>
        <p:grpSp>
          <p:nvGrpSpPr>
            <p:cNvPr id="144" name="グループ化 143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149" name="円弧 14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0" name="直線矢印コネクタ 149"/>
              <p:cNvCxnSpPr>
                <a:stCxn id="14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/>
              <p:cNvCxnSpPr>
                <a:stCxn id="149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グループ化 144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146" name="円弧 14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7" name="直線矢印コネクタ 146"/>
              <p:cNvCxnSpPr>
                <a:stCxn id="14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/>
              <p:cNvCxnSpPr>
                <a:stCxn id="146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2" name="グループ化 151"/>
          <p:cNvGrpSpPr/>
          <p:nvPr/>
        </p:nvGrpSpPr>
        <p:grpSpPr>
          <a:xfrm>
            <a:off x="4142905" y="5307294"/>
            <a:ext cx="1605152" cy="360041"/>
            <a:chOff x="2537762" y="1278243"/>
            <a:chExt cx="3210295" cy="720080"/>
          </a:xfrm>
          <a:scene3d>
            <a:camera prst="isometricTopUp"/>
            <a:lightRig rig="threePt" dir="t"/>
          </a:scene3d>
        </p:grpSpPr>
        <p:grpSp>
          <p:nvGrpSpPr>
            <p:cNvPr id="153" name="グループ化 152"/>
            <p:cNvGrpSpPr/>
            <p:nvPr/>
          </p:nvGrpSpPr>
          <p:grpSpPr>
            <a:xfrm>
              <a:off x="4142910" y="1278243"/>
              <a:ext cx="1605147" cy="720080"/>
              <a:chOff x="407495" y="1223755"/>
              <a:chExt cx="1605147" cy="720080"/>
            </a:xfrm>
          </p:grpSpPr>
          <p:sp>
            <p:nvSpPr>
              <p:cNvPr id="158" name="円弧 15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9" name="直線矢印コネクタ 158"/>
              <p:cNvCxnSpPr>
                <a:stCxn id="158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/>
              <p:cNvCxnSpPr>
                <a:stCxn id="158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グループ化 153"/>
            <p:cNvGrpSpPr/>
            <p:nvPr/>
          </p:nvGrpSpPr>
          <p:grpSpPr>
            <a:xfrm rot="10800000">
              <a:off x="2537762" y="1278243"/>
              <a:ext cx="1605147" cy="720080"/>
              <a:chOff x="407495" y="1223755"/>
              <a:chExt cx="1605147" cy="720080"/>
            </a:xfrm>
          </p:grpSpPr>
          <p:sp>
            <p:nvSpPr>
              <p:cNvPr id="155" name="円弧 15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6" name="直線矢印コネクタ 155"/>
              <p:cNvCxnSpPr>
                <a:stCxn id="155" idx="2"/>
              </p:cNvCxnSpPr>
              <p:nvPr/>
            </p:nvCxnSpPr>
            <p:spPr>
              <a:xfrm flipH="1">
                <a:off x="407495" y="1943631"/>
                <a:ext cx="1194224" cy="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コネクタ 156"/>
              <p:cNvCxnSpPr>
                <a:stCxn id="155" idx="0"/>
              </p:cNvCxnSpPr>
              <p:nvPr/>
            </p:nvCxnSpPr>
            <p:spPr>
              <a:xfrm flipH="1">
                <a:off x="452500" y="1223755"/>
                <a:ext cx="1162613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1" name="グループ化 160"/>
          <p:cNvGrpSpPr/>
          <p:nvPr/>
        </p:nvGrpSpPr>
        <p:grpSpPr>
          <a:xfrm>
            <a:off x="5981536" y="5206032"/>
            <a:ext cx="1613610" cy="562564"/>
            <a:chOff x="4367935" y="1075721"/>
            <a:chExt cx="3227211" cy="1125125"/>
          </a:xfrm>
          <a:scene3d>
            <a:camera prst="isometricTopUp"/>
            <a:lightRig rig="threePt" dir="t"/>
          </a:scene3d>
        </p:grpSpPr>
        <p:grpSp>
          <p:nvGrpSpPr>
            <p:cNvPr id="162" name="グループ化 161"/>
            <p:cNvGrpSpPr/>
            <p:nvPr/>
          </p:nvGrpSpPr>
          <p:grpSpPr>
            <a:xfrm>
              <a:off x="6020092" y="1075721"/>
              <a:ext cx="1575054" cy="1125125"/>
              <a:chOff x="2851695" y="1223755"/>
              <a:chExt cx="1008035" cy="720080"/>
            </a:xfrm>
          </p:grpSpPr>
          <p:sp>
            <p:nvSpPr>
              <p:cNvPr id="167" name="円弧 166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8" name="直線矢印コネクタ 167"/>
              <p:cNvCxnSpPr>
                <a:stCxn id="167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/>
              <p:cNvCxnSpPr>
                <a:stCxn id="167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グループ化 162"/>
            <p:cNvGrpSpPr/>
            <p:nvPr/>
          </p:nvGrpSpPr>
          <p:grpSpPr>
            <a:xfrm rot="10800000">
              <a:off x="4367935" y="1075721"/>
              <a:ext cx="1575054" cy="1125125"/>
              <a:chOff x="2851695" y="1223755"/>
              <a:chExt cx="1008035" cy="720080"/>
            </a:xfrm>
          </p:grpSpPr>
          <p:sp>
            <p:nvSpPr>
              <p:cNvPr id="164" name="円弧 163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5" name="直線矢印コネクタ 164"/>
              <p:cNvCxnSpPr>
                <a:stCxn id="164" idx="2"/>
              </p:cNvCxnSpPr>
              <p:nvPr/>
            </p:nvCxnSpPr>
            <p:spPr>
              <a:xfrm flipH="1">
                <a:off x="2851695" y="1943631"/>
                <a:ext cx="597112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線コネクタ 165"/>
              <p:cNvCxnSpPr>
                <a:stCxn id="164" idx="0"/>
              </p:cNvCxnSpPr>
              <p:nvPr/>
            </p:nvCxnSpPr>
            <p:spPr>
              <a:xfrm flipH="1">
                <a:off x="2851695" y="1223755"/>
                <a:ext cx="610506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0" name="グループ化 169"/>
          <p:cNvGrpSpPr/>
          <p:nvPr/>
        </p:nvGrpSpPr>
        <p:grpSpPr>
          <a:xfrm>
            <a:off x="7881444" y="5109240"/>
            <a:ext cx="1607937" cy="756148"/>
            <a:chOff x="6386568" y="908720"/>
            <a:chExt cx="3102814" cy="1459129"/>
          </a:xfrm>
          <a:scene3d>
            <a:camera prst="isometricTopUp"/>
            <a:lightRig rig="threePt" dir="t"/>
          </a:scene3d>
        </p:grpSpPr>
        <p:grpSp>
          <p:nvGrpSpPr>
            <p:cNvPr id="171" name="グループ化 170"/>
            <p:cNvGrpSpPr/>
            <p:nvPr/>
          </p:nvGrpSpPr>
          <p:grpSpPr>
            <a:xfrm>
              <a:off x="7878325" y="908720"/>
              <a:ext cx="1611057" cy="1459129"/>
              <a:chOff x="3064673" y="1223755"/>
              <a:chExt cx="795057" cy="720080"/>
            </a:xfrm>
          </p:grpSpPr>
          <p:sp>
            <p:nvSpPr>
              <p:cNvPr id="176" name="円弧 175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7" name="直線矢印コネクタ 176"/>
              <p:cNvCxnSpPr>
                <a:stCxn id="176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/>
              <p:cNvCxnSpPr>
                <a:stCxn id="176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グループ化 171"/>
            <p:cNvGrpSpPr/>
            <p:nvPr/>
          </p:nvGrpSpPr>
          <p:grpSpPr>
            <a:xfrm rot="10800000">
              <a:off x="6386568" y="908720"/>
              <a:ext cx="1611057" cy="1459129"/>
              <a:chOff x="3064673" y="1223755"/>
              <a:chExt cx="795057" cy="720080"/>
            </a:xfrm>
          </p:grpSpPr>
          <p:sp>
            <p:nvSpPr>
              <p:cNvPr id="173" name="円弧 172"/>
              <p:cNvSpPr/>
              <p:nvPr/>
            </p:nvSpPr>
            <p:spPr>
              <a:xfrm>
                <a:off x="3064673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4" name="直線矢印コネクタ 173"/>
              <p:cNvCxnSpPr>
                <a:stCxn id="173" idx="2"/>
              </p:cNvCxnSpPr>
              <p:nvPr/>
            </p:nvCxnSpPr>
            <p:spPr>
              <a:xfrm flipH="1">
                <a:off x="3122008" y="1943630"/>
                <a:ext cx="326799" cy="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/>
              <p:cNvCxnSpPr>
                <a:stCxn id="173" idx="0"/>
              </p:cNvCxnSpPr>
              <p:nvPr/>
            </p:nvCxnSpPr>
            <p:spPr>
              <a:xfrm flipH="1">
                <a:off x="3122008" y="1223755"/>
                <a:ext cx="340193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9" name="グループ化 178"/>
          <p:cNvGrpSpPr/>
          <p:nvPr/>
        </p:nvGrpSpPr>
        <p:grpSpPr>
          <a:xfrm>
            <a:off x="2253189" y="5381047"/>
            <a:ext cx="1576569" cy="212534"/>
            <a:chOff x="677525" y="1425750"/>
            <a:chExt cx="3152233" cy="424946"/>
          </a:xfrm>
          <a:scene3d>
            <a:camera prst="isometricTopUp"/>
            <a:lightRig rig="threePt" dir="t"/>
          </a:scene3d>
        </p:grpSpPr>
        <p:grpSp>
          <p:nvGrpSpPr>
            <p:cNvPr id="180" name="グループ化 179"/>
            <p:cNvGrpSpPr/>
            <p:nvPr/>
          </p:nvGrpSpPr>
          <p:grpSpPr>
            <a:xfrm>
              <a:off x="2297705" y="1425871"/>
              <a:ext cx="1532053" cy="424825"/>
              <a:chOff x="-584192" y="1223755"/>
              <a:chExt cx="2596834" cy="720080"/>
            </a:xfrm>
          </p:grpSpPr>
          <p:sp>
            <p:nvSpPr>
              <p:cNvPr id="185" name="円弧 18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6" name="直線矢印コネクタ 185"/>
              <p:cNvCxnSpPr>
                <a:stCxn id="185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/>
              <p:cNvCxnSpPr>
                <a:stCxn id="185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グループ化 180"/>
            <p:cNvGrpSpPr/>
            <p:nvPr/>
          </p:nvGrpSpPr>
          <p:grpSpPr>
            <a:xfrm rot="10800000">
              <a:off x="677525" y="1425750"/>
              <a:ext cx="1532053" cy="424825"/>
              <a:chOff x="-584192" y="1223755"/>
              <a:chExt cx="2596834" cy="720080"/>
            </a:xfrm>
          </p:grpSpPr>
          <p:sp>
            <p:nvSpPr>
              <p:cNvPr id="182" name="円弧 18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3" name="直線矢印コネクタ 182"/>
              <p:cNvCxnSpPr>
                <a:stCxn id="182" idx="2"/>
              </p:cNvCxnSpPr>
              <p:nvPr/>
            </p:nvCxnSpPr>
            <p:spPr>
              <a:xfrm flipH="1">
                <a:off x="-584192" y="1943630"/>
                <a:ext cx="2185911" cy="2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線コネクタ 183"/>
              <p:cNvCxnSpPr>
                <a:stCxn id="182" idx="0"/>
              </p:cNvCxnSpPr>
              <p:nvPr/>
            </p:nvCxnSpPr>
            <p:spPr>
              <a:xfrm flipH="1">
                <a:off x="-584192" y="1223755"/>
                <a:ext cx="2199305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8" name="グループ化 187"/>
          <p:cNvGrpSpPr/>
          <p:nvPr/>
        </p:nvGrpSpPr>
        <p:grpSpPr>
          <a:xfrm>
            <a:off x="385622" y="5429363"/>
            <a:ext cx="1595870" cy="115902"/>
            <a:chOff x="-1212685" y="1522260"/>
            <a:chExt cx="3194178" cy="231981"/>
          </a:xfrm>
          <a:scene3d>
            <a:camera prst="isometricTopUp"/>
            <a:lightRig rig="threePt" dir="t"/>
          </a:scene3d>
        </p:grpSpPr>
        <p:grpSp>
          <p:nvGrpSpPr>
            <p:cNvPr id="189" name="グループ化 188"/>
            <p:cNvGrpSpPr/>
            <p:nvPr/>
          </p:nvGrpSpPr>
          <p:grpSpPr>
            <a:xfrm>
              <a:off x="452500" y="1522326"/>
              <a:ext cx="1528993" cy="231915"/>
              <a:chOff x="-2734782" y="1223755"/>
              <a:chExt cx="4747424" cy="720080"/>
            </a:xfrm>
          </p:grpSpPr>
          <p:sp>
            <p:nvSpPr>
              <p:cNvPr id="194" name="円弧 193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5" name="直線矢印コネクタ 194"/>
              <p:cNvCxnSpPr>
                <a:stCxn id="194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/>
              <p:cNvCxnSpPr>
                <a:stCxn id="194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グループ化 189"/>
            <p:cNvGrpSpPr/>
            <p:nvPr/>
          </p:nvGrpSpPr>
          <p:grpSpPr>
            <a:xfrm rot="10800000">
              <a:off x="-1212685" y="1522260"/>
              <a:ext cx="1528993" cy="231915"/>
              <a:chOff x="-2734782" y="1223755"/>
              <a:chExt cx="4747424" cy="720080"/>
            </a:xfrm>
          </p:grpSpPr>
          <p:sp>
            <p:nvSpPr>
              <p:cNvPr id="191" name="円弧 19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2" name="直線矢印コネクタ 191"/>
              <p:cNvCxnSpPr>
                <a:stCxn id="19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線コネクタ 192"/>
              <p:cNvCxnSpPr>
                <a:stCxn id="191" idx="0"/>
              </p:cNvCxnSpPr>
              <p:nvPr/>
            </p:nvCxnSpPr>
            <p:spPr>
              <a:xfrm flipH="1">
                <a:off x="-2734782" y="1223755"/>
                <a:ext cx="4349896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556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PPTX225_Uターン矢印</dc:title>
  <dc:subject>PPTX225_Uターン矢印</dc:subject>
  <dc:creator>http://www.digipot.net</dc:creator>
  <cp:lastModifiedBy/>
  <cp:revision>1</cp:revision>
  <dcterms:created xsi:type="dcterms:W3CDTF">2014-10-03T02:42:21Z</dcterms:created>
  <dcterms:modified xsi:type="dcterms:W3CDTF">2014-10-05T02:18:47Z</dcterms:modified>
  <cp:category/>
  <cp:version>1</cp:version>
</cp:coreProperties>
</file>